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2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05"/>
    <p:restoredTop sz="94772"/>
  </p:normalViewPr>
  <p:slideViewPr>
    <p:cSldViewPr snapToGrid="0" snapToObjects="1">
      <p:cViewPr varScale="1">
        <p:scale>
          <a:sx n="78" d="100"/>
          <a:sy n="78" d="100"/>
        </p:scale>
        <p:origin x="200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D77AD470-F53D-D041-9283-CF0F99F5D5CF}"/>
              </a:ext>
            </a:extLst>
          </p:cNvPr>
          <p:cNvSpPr/>
          <p:nvPr/>
        </p:nvSpPr>
        <p:spPr>
          <a:xfrm>
            <a:off x="375556" y="2514008"/>
            <a:ext cx="11103429" cy="3984763"/>
          </a:xfrm>
          <a:prstGeom prst="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3" name="그림 102">
            <a:extLst>
              <a:ext uri="{FF2B5EF4-FFF2-40B4-BE49-F238E27FC236}">
                <a16:creationId xmlns:a16="http://schemas.microsoft.com/office/drawing/2014/main" id="{665FB151-71B2-4B4E-AD7A-2413AA6F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463840" y="3001260"/>
            <a:ext cx="2560312" cy="1075032"/>
          </a:xfrm>
          <a:prstGeom prst="rect">
            <a:avLst/>
          </a:prstGeom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6926A75-E135-7D49-AA8D-5DA6D9586461}"/>
              </a:ext>
            </a:extLst>
          </p:cNvPr>
          <p:cNvSpPr/>
          <p:nvPr/>
        </p:nvSpPr>
        <p:spPr>
          <a:xfrm>
            <a:off x="375557" y="91273"/>
            <a:ext cx="11103429" cy="2194727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0" name="그림 99">
            <a:extLst>
              <a:ext uri="{FF2B5EF4-FFF2-40B4-BE49-F238E27FC236}">
                <a16:creationId xmlns:a16="http://schemas.microsoft.com/office/drawing/2014/main" id="{67D21BCC-D9FB-8044-847F-ADC6EE2D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516226" y="248407"/>
            <a:ext cx="2631201" cy="1023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EA99E5-456B-3F4B-B535-2C7AE382F34B}"/>
              </a:ext>
            </a:extLst>
          </p:cNvPr>
          <p:cNvSpPr txBox="1"/>
          <p:nvPr/>
        </p:nvSpPr>
        <p:spPr>
          <a:xfrm>
            <a:off x="9301406" y="91273"/>
            <a:ext cx="20494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module.exports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// …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entry: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app: ‘./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src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main.js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};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1FF79A8-BD2D-1743-8C1F-913D5D28ECA9}"/>
              </a:ext>
            </a:extLst>
          </p:cNvPr>
          <p:cNvSpPr/>
          <p:nvPr/>
        </p:nvSpPr>
        <p:spPr>
          <a:xfrm>
            <a:off x="4591544" y="213526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webpack.base.conf.js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E92E6C2-7D29-3647-B20F-CCE3B9AB8C1C}"/>
              </a:ext>
            </a:extLst>
          </p:cNvPr>
          <p:cNvSpPr/>
          <p:nvPr/>
        </p:nvSpPr>
        <p:spPr>
          <a:xfrm>
            <a:off x="4591544" y="1541579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webpack.sendbox.conf.js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95F9C64-E1C0-1040-9618-D2AFBD19D23C}"/>
              </a:ext>
            </a:extLst>
          </p:cNvPr>
          <p:cNvSpPr/>
          <p:nvPr/>
        </p:nvSpPr>
        <p:spPr>
          <a:xfrm>
            <a:off x="7561937" y="1548270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webpack.prod.conf.js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BACFA635-8896-8844-B6F7-8B763289F0E4}"/>
              </a:ext>
            </a:extLst>
          </p:cNvPr>
          <p:cNvSpPr/>
          <p:nvPr/>
        </p:nvSpPr>
        <p:spPr>
          <a:xfrm>
            <a:off x="1621151" y="15415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webpack.dev.conf.js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120ABDA-5E03-FE45-A543-442C5FFAF5DF}"/>
              </a:ext>
            </a:extLst>
          </p:cNvPr>
          <p:cNvCxnSpPr>
            <a:cxnSpLocks/>
            <a:stCxn id="7" idx="0"/>
            <a:endCxn id="4" idx="1"/>
          </p:cNvCxnSpPr>
          <p:nvPr/>
        </p:nvCxnSpPr>
        <p:spPr>
          <a:xfrm flipV="1">
            <a:off x="3024152" y="498649"/>
            <a:ext cx="1567392" cy="10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1F5322-C831-564C-A20E-78BF6BEE3469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H="1" flipV="1">
            <a:off x="7397546" y="498649"/>
            <a:ext cx="1567392" cy="104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5924D7F-539C-8042-BBB6-453946832F9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5994545" y="783771"/>
            <a:ext cx="0" cy="75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687692-07F4-2848-A6CC-DC6B66D57266}"/>
              </a:ext>
            </a:extLst>
          </p:cNvPr>
          <p:cNvSpPr txBox="1"/>
          <p:nvPr/>
        </p:nvSpPr>
        <p:spPr>
          <a:xfrm>
            <a:off x="5994544" y="1102568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31D94-E599-C948-A443-79FAA4604CF7}"/>
              </a:ext>
            </a:extLst>
          </p:cNvPr>
          <p:cNvSpPr txBox="1"/>
          <p:nvPr/>
        </p:nvSpPr>
        <p:spPr>
          <a:xfrm>
            <a:off x="8069226" y="1079911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26356-2DBF-9648-9E15-CB1ECD6DAC1A}"/>
              </a:ext>
            </a:extLst>
          </p:cNvPr>
          <p:cNvSpPr txBox="1"/>
          <p:nvPr/>
        </p:nvSpPr>
        <p:spPr>
          <a:xfrm>
            <a:off x="3189571" y="1079910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15584E-E7CE-B746-8E51-31C5AAEB6DA2}"/>
              </a:ext>
            </a:extLst>
          </p:cNvPr>
          <p:cNvSpPr txBox="1"/>
          <p:nvPr/>
        </p:nvSpPr>
        <p:spPr>
          <a:xfrm>
            <a:off x="5220747" y="3468559"/>
            <a:ext cx="251440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App from ‘./App’</a:t>
            </a:r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router from ‘./router’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store from ‘./store’</a:t>
            </a:r>
          </a:p>
          <a:p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const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app = new 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({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el: ‘#app’,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router,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store,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 { App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template: ‘&lt;App/&gt;’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</a:t>
            </a:r>
          </a:p>
          <a:p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export default app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8031ED5-56A0-0F4C-AA7E-E872436759F7}"/>
              </a:ext>
            </a:extLst>
          </p:cNvPr>
          <p:cNvSpPr/>
          <p:nvPr/>
        </p:nvSpPr>
        <p:spPr>
          <a:xfrm>
            <a:off x="5263224" y="2791150"/>
            <a:ext cx="1612684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src</a:t>
            </a:r>
            <a:r>
              <a:rPr kumimoji="1" lang="en-US" altLang="ko-KR" dirty="0">
                <a:solidFill>
                  <a:schemeClr val="tx1"/>
                </a:solidFill>
              </a:rPr>
              <a:t>/</a:t>
            </a:r>
            <a:r>
              <a:rPr kumimoji="1" lang="en-US" altLang="ko-KR" dirty="0" err="1">
                <a:solidFill>
                  <a:schemeClr val="tx1"/>
                </a:solidFill>
              </a:rPr>
              <a:t>main.js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C82D7E27-E68A-8D4D-8253-861A384AD243}"/>
              </a:ext>
            </a:extLst>
          </p:cNvPr>
          <p:cNvSpPr/>
          <p:nvPr/>
        </p:nvSpPr>
        <p:spPr>
          <a:xfrm>
            <a:off x="2441339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Index.html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AC68DF-FF61-E44C-9A57-8A58F8A7254C}"/>
              </a:ext>
            </a:extLst>
          </p:cNvPr>
          <p:cNvSpPr txBox="1"/>
          <p:nvPr/>
        </p:nvSpPr>
        <p:spPr>
          <a:xfrm>
            <a:off x="2461033" y="3131941"/>
            <a:ext cx="2092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&lt;html&gt;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&lt;div id=“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&lt;/html&gt;</a:t>
            </a: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3B73D345-3CAB-4F46-9E79-B9283BA0ACD4}"/>
              </a:ext>
            </a:extLst>
          </p:cNvPr>
          <p:cNvSpPr/>
          <p:nvPr/>
        </p:nvSpPr>
        <p:spPr>
          <a:xfrm>
            <a:off x="2446839" y="4662228"/>
            <a:ext cx="1608517" cy="424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router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구부러진 연결선[U] 57">
            <a:extLst>
              <a:ext uri="{FF2B5EF4-FFF2-40B4-BE49-F238E27FC236}">
                <a16:creationId xmlns:a16="http://schemas.microsoft.com/office/drawing/2014/main" id="{1FDDA6E9-E29F-274D-9EEC-88F6E34837AF}"/>
              </a:ext>
            </a:extLst>
          </p:cNvPr>
          <p:cNvCxnSpPr>
            <a:cxnSpLocks/>
            <a:endCxn id="56" idx="3"/>
          </p:cNvCxnSpPr>
          <p:nvPr/>
        </p:nvCxnSpPr>
        <p:spPr>
          <a:xfrm rot="10800000">
            <a:off x="4055357" y="4874465"/>
            <a:ext cx="1413167" cy="3685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4CCACEDB-D698-6D49-A17A-837C09B6E7B4}"/>
              </a:ext>
            </a:extLst>
          </p:cNvPr>
          <p:cNvSpPr/>
          <p:nvPr/>
        </p:nvSpPr>
        <p:spPr>
          <a:xfrm>
            <a:off x="2446842" y="5312362"/>
            <a:ext cx="1608514" cy="4001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store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구부러진 연결선[U] 63">
            <a:extLst>
              <a:ext uri="{FF2B5EF4-FFF2-40B4-BE49-F238E27FC236}">
                <a16:creationId xmlns:a16="http://schemas.microsoft.com/office/drawing/2014/main" id="{E1898246-EFB0-7F4D-A59E-142DBD24A152}"/>
              </a:ext>
            </a:extLst>
          </p:cNvPr>
          <p:cNvCxnSpPr>
            <a:cxnSpLocks/>
            <a:endCxn id="63" idx="3"/>
          </p:cNvCxnSpPr>
          <p:nvPr/>
        </p:nvCxnSpPr>
        <p:spPr>
          <a:xfrm rot="10800000" flipV="1">
            <a:off x="4055357" y="5136980"/>
            <a:ext cx="1413167" cy="37545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100A4483-F441-1847-A7A3-95A642E5B754}"/>
              </a:ext>
            </a:extLst>
          </p:cNvPr>
          <p:cNvCxnSpPr>
            <a:cxnSpLocks/>
          </p:cNvCxnSpPr>
          <p:nvPr/>
        </p:nvCxnSpPr>
        <p:spPr>
          <a:xfrm flipV="1">
            <a:off x="7187071" y="4578491"/>
            <a:ext cx="1549002" cy="727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09F49A7-69EE-DA49-B355-8F11E4475DB1}"/>
              </a:ext>
            </a:extLst>
          </p:cNvPr>
          <p:cNvCxnSpPr>
            <a:cxnSpLocks/>
          </p:cNvCxnSpPr>
          <p:nvPr/>
        </p:nvCxnSpPr>
        <p:spPr>
          <a:xfrm flipH="1" flipV="1">
            <a:off x="3507272" y="4166800"/>
            <a:ext cx="1961251" cy="518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아래쪽 화살표[D] 98">
            <a:extLst>
              <a:ext uri="{FF2B5EF4-FFF2-40B4-BE49-F238E27FC236}">
                <a16:creationId xmlns:a16="http://schemas.microsoft.com/office/drawing/2014/main" id="{F79A6CFC-2149-324E-A9EF-7AE203D66B21}"/>
              </a:ext>
            </a:extLst>
          </p:cNvPr>
          <p:cNvSpPr/>
          <p:nvPr/>
        </p:nvSpPr>
        <p:spPr>
          <a:xfrm>
            <a:off x="5329983" y="783771"/>
            <a:ext cx="758024" cy="1990586"/>
          </a:xfrm>
          <a:prstGeom prst="downArrow">
            <a:avLst/>
          </a:prstGeom>
          <a:solidFill>
            <a:srgbClr val="92D05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86D20EC-C2F5-7546-BA0B-CF1F70007EFE}"/>
              </a:ext>
            </a:extLst>
          </p:cNvPr>
          <p:cNvSpPr txBox="1"/>
          <p:nvPr/>
        </p:nvSpPr>
        <p:spPr>
          <a:xfrm>
            <a:off x="8545525" y="3096897"/>
            <a:ext cx="266709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&lt;div id=“app”&gt;&lt;/div&gt;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&lt;script&gt;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 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export default 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name: ‘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appDrawer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appFooter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appToolbar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appContentView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&lt;/script&gt;</a:t>
            </a:r>
          </a:p>
        </p:txBody>
      </p:sp>
      <p:sp>
        <p:nvSpPr>
          <p:cNvPr id="115" name="모서리가 둥근 직사각형 114">
            <a:extLst>
              <a:ext uri="{FF2B5EF4-FFF2-40B4-BE49-F238E27FC236}">
                <a16:creationId xmlns:a16="http://schemas.microsoft.com/office/drawing/2014/main" id="{A9F225E3-DC53-2146-82EA-6D0D7A1E1A80}"/>
              </a:ext>
            </a:extLst>
          </p:cNvPr>
          <p:cNvSpPr/>
          <p:nvPr/>
        </p:nvSpPr>
        <p:spPr>
          <a:xfrm>
            <a:off x="8529532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App.vue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45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8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377</Words>
  <Application>Microsoft Macintosh PowerPoint</Application>
  <PresentationFormat>와이드스크린</PresentationFormat>
  <Paragraphs>87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Nanum Gothic</vt:lpstr>
      <vt:lpstr>Arial</vt:lpstr>
      <vt:lpstr>Office 테마</vt:lpstr>
      <vt:lpstr>VueJS 주요개념</vt:lpstr>
      <vt:lpstr>VueJS 로딩 순서</vt:lpstr>
      <vt:lpstr>PowerPoint 프레젠테이션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18</cp:revision>
  <dcterms:created xsi:type="dcterms:W3CDTF">2020-05-25T22:56:36Z</dcterms:created>
  <dcterms:modified xsi:type="dcterms:W3CDTF">2020-05-27T02:21:51Z</dcterms:modified>
</cp:coreProperties>
</file>

<file path=docProps/thumbnail.jpeg>
</file>